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828" r:id="rId3"/>
    <p:sldMasterId id="214748387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94" r:id="rId6"/>
    <p:sldId id="284" r:id="rId7"/>
    <p:sldId id="290" r:id="rId8"/>
    <p:sldId id="288" r:id="rId9"/>
    <p:sldId id="304" r:id="rId10"/>
    <p:sldId id="302" r:id="rId11"/>
    <p:sldId id="303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504" autoAdjust="0"/>
  </p:normalViewPr>
  <p:slideViewPr>
    <p:cSldViewPr>
      <p:cViewPr>
        <p:scale>
          <a:sx n="94" d="100"/>
          <a:sy n="94" d="100"/>
        </p:scale>
        <p:origin x="-129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20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C5190-8409-486B-8403-0C5182192424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58DE-7B0D-41AC-BB35-2BD3D52BB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1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CAB57-2A19-40D0-BB45-94337CDC827D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42D7-2FA9-4C0A-8F7C-354BABD2F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42D7-2FA9-4C0A-8F7C-354BABD2F4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21AAF8-0CDE-4D00-9FA2-9832108745F1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30F9FE-8230-4731-ADA2-073739A0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erhousing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HousingAutD36aR02bP02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648200" cy="33604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05400" y="273050"/>
            <a:ext cx="4038600" cy="34607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163 MLK Jr. </a:t>
            </a:r>
            <a:r>
              <a:rPr lang="en-US" dirty="0" smtClean="0"/>
              <a:t>Drive</a:t>
            </a:r>
          </a:p>
          <a:p>
            <a:pPr>
              <a:buNone/>
            </a:pPr>
            <a:r>
              <a:rPr lang="en-US" dirty="0" smtClean="0"/>
              <a:t>PO Box 505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Winder, GA </a:t>
            </a:r>
            <a:r>
              <a:rPr lang="en-US" dirty="0" smtClean="0"/>
              <a:t>30680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678.425.6960    Office</a:t>
            </a:r>
          </a:p>
          <a:p>
            <a:pPr>
              <a:buNone/>
            </a:pPr>
            <a:r>
              <a:rPr lang="en-US" dirty="0" smtClean="0"/>
              <a:t>770.868.0675    TDD</a:t>
            </a:r>
          </a:p>
          <a:p>
            <a:pPr>
              <a:buNone/>
            </a:pPr>
            <a:r>
              <a:rPr lang="en-US" dirty="0" smtClean="0"/>
              <a:t>770.307.0126    </a:t>
            </a:r>
            <a:r>
              <a:rPr lang="en-US" dirty="0" smtClean="0"/>
              <a:t>Fax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900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4267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>
                <a:hlinkClick r:id="rId3"/>
              </a:rPr>
              <a:t>www.winderhousing.com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678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>
              <a:buFont typeface="Arial" pitchFamily="34" charset="0"/>
              <a:buChar char="•"/>
            </a:pPr>
            <a:endParaRPr lang="en-US" sz="1400" b="1" dirty="0" smtClean="0">
              <a:ln/>
              <a:solidFill>
                <a:schemeClr val="accent3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1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1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1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1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28600"/>
            <a:ext cx="7391400" cy="9633406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cap="none" spc="0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000" b="1" cap="none" spc="0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000" b="1" cap="none" spc="0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cap="none" spc="0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Homebuyers </a:t>
            </a: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Club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Workforce Wednesday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GED </a:t>
            </a: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Citizenship Classes</a:t>
            </a: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Internships</a:t>
            </a: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 Garden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 </a:t>
            </a: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Library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On-Site Health and Nutrition Services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On-Site Boys &amp; Girls Club</a:t>
            </a: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8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cap="none" spc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cap="none" spc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en-US" sz="2400" b="1" cap="none" spc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04801"/>
            <a:ext cx="64008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contourW="12700" prstMaterial="softEdge">
              <a:bevelT w="29210" h="16510"/>
              <a:contourClr>
                <a:srgbClr val="008000"/>
              </a:contourClr>
            </a:sp3d>
          </a:bodyPr>
          <a:lstStyle/>
          <a:p>
            <a:pPr algn="ctr"/>
            <a:r>
              <a:rPr lang="en-US" sz="3900" b="1" cap="none" spc="0" dirty="0" smtClean="0">
                <a:ln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rgbClr val="009900">
                      <a:alpha val="45000"/>
                    </a:srgbClr>
                  </a:outerShdw>
                </a:effectLst>
              </a:rPr>
              <a:t>Programs </a:t>
            </a:r>
            <a:r>
              <a:rPr lang="en-US" sz="3900" b="1" cap="none" spc="0" dirty="0" smtClean="0">
                <a:ln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rgbClr val="009900">
                      <a:alpha val="45000"/>
                    </a:srgbClr>
                  </a:outerShdw>
                </a:effectLst>
              </a:rPr>
              <a:t>made</a:t>
            </a:r>
          </a:p>
          <a:p>
            <a:pPr algn="ctr"/>
            <a:r>
              <a:rPr lang="en-US" sz="3900" b="1" cap="none" spc="0" dirty="0" smtClean="0">
                <a:ln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rgbClr val="009900">
                      <a:alpha val="45000"/>
                    </a:srgbClr>
                  </a:outerShdw>
                </a:effectLst>
              </a:rPr>
              <a:t>available through </a:t>
            </a:r>
          </a:p>
          <a:p>
            <a:pPr algn="ctr"/>
            <a:r>
              <a:rPr lang="en-US" sz="3900" b="1" cap="none" spc="0" dirty="0" smtClean="0">
                <a:ln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rgbClr val="009900">
                      <a:alpha val="45000"/>
                    </a:srgbClr>
                  </a:outerShdw>
                </a:effectLst>
              </a:rPr>
              <a:t>Winder </a:t>
            </a:r>
            <a:r>
              <a:rPr lang="en-US" sz="3900" b="1" cap="none" spc="0" dirty="0" smtClean="0">
                <a:ln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rgbClr val="009900">
                      <a:alpha val="45000"/>
                    </a:srgbClr>
                  </a:outerShdw>
                </a:effectLst>
              </a:rPr>
              <a:t>Housing Authority</a:t>
            </a:r>
          </a:p>
          <a:p>
            <a:pPr algn="ctr"/>
            <a:endParaRPr 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1518137"/>
            <a:ext cx="4648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/>
              <a:t>The </a:t>
            </a:r>
            <a:r>
              <a:rPr lang="en-US" sz="2100" dirty="0" smtClean="0"/>
              <a:t>Homebuyers </a:t>
            </a:r>
            <a:r>
              <a:rPr lang="en-US" sz="2100" dirty="0" smtClean="0"/>
              <a:t>Club is open to all residents of Winder Housing Authority.  The purpose of the club is encourage residents to buy a home of their own.  Classes include  a variety of resources to create the ultimate self-paced home buying experience. </a:t>
            </a:r>
          </a:p>
          <a:p>
            <a:pPr algn="ctr"/>
            <a:endParaRPr lang="en-US" sz="2100" dirty="0"/>
          </a:p>
          <a:p>
            <a:pPr algn="ctr"/>
            <a:r>
              <a:rPr lang="en-US" sz="2100" dirty="0" smtClean="0"/>
              <a:t>Topics covered:  credit counseling, budget management, prequalifying, obtaining a mortgage, selecting a home, maintaining a home, and keeping your home.    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1478280" y="533400"/>
            <a:ext cx="572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Homebuyer Club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1379"/>
            <a:ext cx="3733800" cy="24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82707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Workforce Wednesday</a:t>
            </a:r>
            <a:endParaRPr lang="en-US" sz="5400" b="1" cap="none" spc="0" dirty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Winder Housing Authority in Partnership with NEGRC WIOA Workforce Development Presents: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40" y="3618587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Held every third Wednesday from 9:00am until 12:00pm</a:t>
            </a:r>
          </a:p>
          <a:p>
            <a:pPr algn="ctr"/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Assistance with: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Resume Writing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Job Search/Referrals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Interviewing Skills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Georgia Work Ready Certification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Tuition Assistance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03" y="2106037"/>
            <a:ext cx="20478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GED Classes </a:t>
            </a:r>
            <a:endParaRPr lang="en-US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590799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GED Classes offered thru Lanier Technical College.  Classes consist of individualized test preparation on the five main topic areas: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4" r="2133" b="23066"/>
          <a:stretch/>
        </p:blipFill>
        <p:spPr bwMode="auto">
          <a:xfrm>
            <a:off x="767080" y="4292799"/>
            <a:ext cx="3728720" cy="18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71600"/>
            <a:ext cx="5105400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1076" y="3975795"/>
            <a:ext cx="399821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Math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Reading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Writing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Social Studies 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Science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Citizenship Classes </a:t>
            </a:r>
            <a:endParaRPr lang="en-US" sz="9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4" r="2133" b="23066"/>
          <a:stretch/>
        </p:blipFill>
        <p:spPr bwMode="auto">
          <a:xfrm>
            <a:off x="228600" y="2590800"/>
            <a:ext cx="3127314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5105400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343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Civics and American history instruction </a:t>
            </a:r>
            <a:r>
              <a:rPr lang="en-US" sz="2800" dirty="0" smtClean="0"/>
              <a:t>prepare </a:t>
            </a:r>
          </a:p>
          <a:p>
            <a:r>
              <a:rPr lang="en-US" sz="2800" dirty="0" smtClean="0"/>
              <a:t>non-citizens </a:t>
            </a:r>
            <a:r>
              <a:rPr lang="en-US" sz="2800" dirty="0"/>
              <a:t>to take the American </a:t>
            </a:r>
            <a:r>
              <a:rPr lang="en-US" sz="2800" dirty="0" smtClean="0"/>
              <a:t>citizenship </a:t>
            </a:r>
            <a:r>
              <a:rPr lang="en-US" sz="2800" dirty="0"/>
              <a:t>test. Instruction covers the </a:t>
            </a:r>
            <a:r>
              <a:rPr lang="en-US" sz="2800" dirty="0" smtClean="0"/>
              <a:t>Constitution</a:t>
            </a:r>
            <a:r>
              <a:rPr lang="en-US" sz="2800" dirty="0"/>
              <a:t>, American government, </a:t>
            </a:r>
            <a:r>
              <a:rPr lang="en-US" sz="2800" dirty="0" smtClean="0"/>
              <a:t>American </a:t>
            </a:r>
            <a:r>
              <a:rPr lang="en-US" sz="2800" dirty="0"/>
              <a:t>customs, and historical events.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7062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 Community Garden </a:t>
            </a:r>
            <a:r>
              <a:rPr lang="en-US" sz="2000" dirty="0" smtClean="0"/>
              <a:t>in two </a:t>
            </a:r>
            <a:r>
              <a:rPr lang="en-US" sz="2000" dirty="0" smtClean="0"/>
              <a:t>locations </a:t>
            </a:r>
            <a:r>
              <a:rPr lang="en-US" sz="2000" dirty="0" smtClean="0"/>
              <a:t>produce </a:t>
            </a:r>
            <a:r>
              <a:rPr lang="en-US" sz="2000" dirty="0" smtClean="0"/>
              <a:t>vine ripened tomatoes, garden sweet corn, tender collard greens, and much, much more.</a:t>
            </a:r>
            <a:endParaRPr lang="en-US" sz="2000" dirty="0"/>
          </a:p>
        </p:txBody>
      </p:sp>
      <p:pic>
        <p:nvPicPr>
          <p:cNvPr id="162818" name="Picture 2" descr="U:\WHA Events\Community Garden\Community Garden\IMG_13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6200" y="1752600"/>
            <a:ext cx="5892800" cy="4419600"/>
          </a:xfrm>
          <a:prstGeom prst="rect">
            <a:avLst/>
          </a:prstGeom>
          <a:noFill/>
        </p:spPr>
      </p:pic>
      <p:pic>
        <p:nvPicPr>
          <p:cNvPr id="162822" name="Picture 6" descr="http://ts4.mm.bing.net/th?id=I4780771690808315&amp;pid=1.7&amp;w=124&amp;h=142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181100" cy="1143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2286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Community Garden</a:t>
            </a:r>
            <a:endParaRPr lang="en-US" sz="5400" b="1" dirty="0">
              <a:ln w="10541" cmpd="sng">
                <a:solidFill>
                  <a:srgbClr val="A5B59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5B592">
                      <a:tint val="40000"/>
                      <a:satMod val="250000"/>
                    </a:srgbClr>
                  </a:gs>
                  <a:gs pos="9000">
                    <a:srgbClr val="A5B592">
                      <a:tint val="52000"/>
                      <a:satMod val="300000"/>
                    </a:srgbClr>
                  </a:gs>
                  <a:gs pos="50000">
                    <a:srgbClr val="A5B592">
                      <a:shade val="20000"/>
                      <a:satMod val="300000"/>
                    </a:srgbClr>
                  </a:gs>
                  <a:gs pos="79000">
                    <a:srgbClr val="A5B592">
                      <a:tint val="52000"/>
                      <a:satMod val="300000"/>
                    </a:srgbClr>
                  </a:gs>
                  <a:gs pos="100000">
                    <a:srgbClr val="A5B59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2400"/>
            <a:ext cx="7162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Community Library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676400"/>
            <a:ext cx="388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Yes! Winder Housing Authority has its very own community library.  </a:t>
            </a:r>
            <a:r>
              <a:rPr lang="en-US" sz="2800" dirty="0" smtClean="0"/>
              <a:t>Whether you like reading fiction or non-fiction, horror or romance, you’re  sure to find something that sparks your interest here at the </a:t>
            </a:r>
          </a:p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WHA Community Library</a:t>
            </a:r>
            <a:r>
              <a:rPr lang="en-US" sz="3200" b="1" dirty="0" smtClean="0"/>
              <a:t>.   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150079" cy="18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60198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</a:rPr>
              <a:t>PLUS…… an onsite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Boys &amp; Girls Club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542464"/>
            <a:ext cx="2743200" cy="55626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A POSITIVE PLACE TO </a:t>
            </a:r>
            <a:r>
              <a:rPr lang="en-US" sz="2000" dirty="0" smtClean="0"/>
              <a:t>GO</a:t>
            </a:r>
            <a:endParaRPr lang="en-US" sz="2000" dirty="0" smtClean="0"/>
          </a:p>
          <a:p>
            <a:pPr algn="ctr"/>
            <a:r>
              <a:rPr lang="en-US" sz="2000" dirty="0" smtClean="0"/>
              <a:t>The Boys and Girls Club of Winder-Barrow  has several programs that strive to help youth with academic success, healthy lifestyles and character and leadership development.  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GREAT FUTURES START HERE!</a:t>
            </a:r>
            <a:endParaRPr lang="en-US" sz="2000" dirty="0"/>
          </a:p>
        </p:txBody>
      </p:sp>
      <p:pic>
        <p:nvPicPr>
          <p:cNvPr id="5" name="Content Placeholder 4" descr="Picture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81200"/>
            <a:ext cx="5111750" cy="4025055"/>
          </a:xfrm>
          <a:prstGeom prst="rect">
            <a:avLst/>
          </a:prstGeom>
          <a:noFill/>
          <a:ln>
            <a:noFill/>
          </a:ln>
          <a:sp3d/>
        </p:spPr>
      </p:pic>
      <p:pic>
        <p:nvPicPr>
          <p:cNvPr id="6" name="Picture 5" descr="b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87" y="5410200"/>
            <a:ext cx="1578734" cy="9691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1326</TotalTime>
  <Words>328</Words>
  <Application>Microsoft Office PowerPoint</Application>
  <PresentationFormat>On-screen Show (4:3)</PresentationFormat>
  <Paragraphs>100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Solstice</vt:lpstr>
      <vt:lpstr>Equity</vt:lpstr>
      <vt:lpstr>Median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PLUS…… an onsite  Boys &amp; Girls Club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myawn</dc:creator>
  <cp:lastModifiedBy>Susan Newberry</cp:lastModifiedBy>
  <cp:revision>153</cp:revision>
  <dcterms:created xsi:type="dcterms:W3CDTF">2012-06-04T15:40:41Z</dcterms:created>
  <dcterms:modified xsi:type="dcterms:W3CDTF">2018-04-30T19:15:12Z</dcterms:modified>
</cp:coreProperties>
</file>